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2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1FA61-38F8-488C-B120-383EAC244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AA8948-699F-40C6-AAD9-F4067C6FE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A844D8-FC37-42EA-8F1D-1CBF653F1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76A375-03F0-41BF-B73E-2C2E92FB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4E808-2310-4099-9DAE-242D0DA5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19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83470-38E3-4D48-BE8B-77FD7428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F3E4C5-A7CC-4748-8805-675CBB7C6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B69364-E0D1-42A3-92B7-AEC9FFDC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F84D5E-C27E-402B-9328-F0D2F1FA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6DB036-7E17-4D63-AD21-B841275E4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85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9E0EA9-B68C-4AD4-A8EB-33CBEBCE5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D43BAB-478D-4263-B0D1-8A585D422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E68A2-E015-41C4-A435-D516577D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A3D40E-7D74-4DBC-9D13-73D52513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41867D-B363-4409-A8EE-12A091A5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7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4F921E-F04F-434F-A390-068A2502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7DA80A-6C62-4FF0-A460-349AEA820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345383-DA2B-46DC-B942-CB34D886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6865E0-00A3-4EFC-8059-BD40A32F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07DA5F-9FC6-4CD4-8A4D-C354A3A9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4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3724AB-21CD-49B0-AF02-A501637CD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48FF85-CE64-487E-8E46-0C7F1932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A04868-A5C2-4638-96C0-28902A21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6DD36-790B-435D-9FD2-618FD42F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5A92F9-C642-4715-8217-E2E60154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7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E978D-4658-416E-8844-2DE9C8A0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F7C459-BB77-431B-812C-9AD55C75E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3C5D96-D705-42C7-95CE-406369CBB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686F53-D481-4ADA-8953-678455C5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A06C83-BFA7-47BC-8036-EBE7A7D1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8F94A4-7064-4DAB-83F7-85E82283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0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864B5-8E9F-4B6C-8F9F-6203A0C7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180B0E-4E13-418C-B399-ED3044C0B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921341-A9A8-4BD2-8404-770144C4A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855AF0-9F1C-4386-A0B1-D0F5FAB0A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0430D9-62BC-415A-8A6B-C88187C6F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9CCCF6-F876-4CB7-B2EC-9D98B7DB8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6D8A6F-8E32-4008-AFA4-C2F6EF4B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FC60DA-87FD-4DE3-85C8-24C0A55C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78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A6877-4F80-4330-A65A-7F0B9EE73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411480-DC2C-4886-A308-B817E235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938730-3FCA-4D5F-8DCE-6278AE09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6D29B0-B206-419D-834B-B6F48655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0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B654E3-5D43-4C77-BAAE-DD422633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6C69AD-9FCA-448C-90BB-1F82443F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08CF09-21F3-4C1D-AEAE-FE2E0161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72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C7D1C-ADF0-47C9-B21B-8EE0F2E4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D251E8-034B-4CEF-8185-769F5363F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4DEC7E-2D7C-4D44-8D9D-C1061FC63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07398A-E721-4347-A5FE-414986009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B86D01-9348-4D56-B585-1F00C4E1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EA87C2-89B6-441D-AB59-32453FD36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29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25C89-9A4B-4D50-ABCD-8AF2D80F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BEA0EC-2580-4EE8-BE51-E0DC00841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E71653-A5A9-49BD-8562-696DF2775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43A758-FB23-4D45-9893-A2F111A4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3CA3BA-0674-4900-8A49-ED711776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ABDDCC-AF99-4790-99EE-A21310C8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09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9DFCF7-98CF-4CAD-9315-EE3C4D4B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358AA8-ECCF-40B6-AD8D-6F04C928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098FE-6F40-4B56-A5F4-83C113E22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4182-ECD4-437E-9BEA-F9E68CD5B8E0}" type="datetimeFigureOut">
              <a:rPr kumimoji="1" lang="ja-JP" altLang="en-US" smtClean="0"/>
              <a:t>2021/6/26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D8957-24E6-4C3F-A740-35619310F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FDE1A2-E393-4012-B29A-A43BAAB4E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6D65-74AA-475F-99AC-0D43159B4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63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☆★新品　「スワロフスキー(クリスタル置物：newハープ)」３　★☆_商品全体の画像">
            <a:extLst>
              <a:ext uri="{FF2B5EF4-FFF2-40B4-BE49-F238E27FC236}">
                <a16:creationId xmlns:a16="http://schemas.microsoft.com/office/drawing/2014/main" id="{3A3BDE09-43DD-4D9F-946F-CEC59862A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5871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E21188-D4EA-420B-BB81-686BADF02DB6}"/>
              </a:ext>
            </a:extLst>
          </p:cNvPr>
          <p:cNvSpPr txBox="1"/>
          <p:nvPr/>
        </p:nvSpPr>
        <p:spPr>
          <a:xfrm>
            <a:off x="1057275" y="3352800"/>
            <a:ext cx="436245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開始日時：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2021.06.17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（木）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02:22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終了日時：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2021.06.23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（水）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22:22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自動延長：あり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早期終了：あり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返品：返品不可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入札者評価制限：あり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入札者認証制限：なし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落札者：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lnoow45525 /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開始価格：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3,980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円（税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円）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オークション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x486997213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B40BC5-9406-405A-8732-C3093C19A9CF}"/>
              </a:ext>
            </a:extLst>
          </p:cNvPr>
          <p:cNvSpPr txBox="1"/>
          <p:nvPr/>
        </p:nvSpPr>
        <p:spPr>
          <a:xfrm>
            <a:off x="409575" y="438835"/>
            <a:ext cx="115157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☆★新品　「スワロフスキー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クリスタル置物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new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ハープ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」３　★☆ 送料無料 匿名配送 未使用</a:t>
            </a:r>
          </a:p>
        </p:txBody>
      </p:sp>
    </p:spTree>
    <p:extLst>
      <p:ext uri="{BB962C8B-B14F-4D97-AF65-F5344CB8AC3E}">
        <p14:creationId xmlns:p14="http://schemas.microsoft.com/office/powerpoint/2010/main" val="205688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☆★新品　「スワロフスキー(クリスタル置物：newハープ)」３　★☆_商品全体の画像">
            <a:extLst>
              <a:ext uri="{FF2B5EF4-FFF2-40B4-BE49-F238E27FC236}">
                <a16:creationId xmlns:a16="http://schemas.microsoft.com/office/drawing/2014/main" id="{9914ADCD-3D49-4AB4-9BF4-E243D15DF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286"/>
            <a:ext cx="9124950" cy="684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5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☆★新品　「スワロフスキー(クリスタル置物：newハープ)」３　★☆_拡大画像">
            <a:extLst>
              <a:ext uri="{FF2B5EF4-FFF2-40B4-BE49-F238E27FC236}">
                <a16:creationId xmlns:a16="http://schemas.microsoft.com/office/drawing/2014/main" id="{8D5E8F40-35D8-4E48-B367-E60A11778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21430"/>
            <a:ext cx="9115425" cy="683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73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☆★新品　「スワロフスキー(クリスタル置物：newハープ)」３　★☆_上部斜め画像">
            <a:extLst>
              <a:ext uri="{FF2B5EF4-FFF2-40B4-BE49-F238E27FC236}">
                <a16:creationId xmlns:a16="http://schemas.microsoft.com/office/drawing/2014/main" id="{495B0645-F960-493A-9844-66113140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8576"/>
            <a:ext cx="9182100" cy="688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95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</Words>
  <Application>Microsoft Office PowerPoint</Application>
  <PresentationFormat>ワイド画面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tamagawa akio</dc:creator>
  <cp:lastModifiedBy>tamagawa akio</cp:lastModifiedBy>
  <cp:revision>2</cp:revision>
  <dcterms:created xsi:type="dcterms:W3CDTF">2021-06-25T20:07:09Z</dcterms:created>
  <dcterms:modified xsi:type="dcterms:W3CDTF">2021-06-25T20:10:10Z</dcterms:modified>
</cp:coreProperties>
</file>